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60" r:id="rId5"/>
    <p:sldId id="286" r:id="rId6"/>
    <p:sldId id="302" r:id="rId7"/>
    <p:sldId id="308" r:id="rId8"/>
    <p:sldId id="306" r:id="rId9"/>
    <p:sldId id="294" r:id="rId10"/>
    <p:sldId id="264" r:id="rId11"/>
    <p:sldId id="307" r:id="rId12"/>
    <p:sldId id="29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B95659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1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4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Revised 8/24/23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blog.wycliffeassociates.org/hs-fs/hubfs/Nigeria.jpg?width=1200&amp;name=Nigeria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Cultural and Social Challenges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2">
            <a:extLst>
              <a:ext uri="{FF2B5EF4-FFF2-40B4-BE49-F238E27FC236}">
                <a16:creationId xmlns:a16="http://schemas.microsoft.com/office/drawing/2014/main" id="{48BBD440-C289-1E64-DC61-05244A231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60729" y="1993605"/>
            <a:ext cx="235057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3" descr="Nigerian Bible translators at work">
            <a:extLst>
              <a:ext uri="{FF2B5EF4-FFF2-40B4-BE49-F238E27FC236}">
                <a16:creationId xmlns:a16="http://schemas.microsoft.com/office/drawing/2014/main" id="{F2B1FB97-7CC7-7AE3-96E2-C79C6DF5D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" r="8146" b="6293"/>
          <a:stretch>
            <a:fillRect/>
          </a:stretch>
        </p:blipFill>
        <p:spPr bwMode="auto">
          <a:xfrm>
            <a:off x="-1" y="1778867"/>
            <a:ext cx="9271731" cy="4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lhouette of a person praying&#10;&#10;Description automatically generated">
            <a:extLst>
              <a:ext uri="{FF2B5EF4-FFF2-40B4-BE49-F238E27FC236}">
                <a16:creationId xmlns:a16="http://schemas.microsoft.com/office/drawing/2014/main" id="{46750E55-69C4-7272-7493-ABB7927DC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10327" r="1096" b="24759"/>
          <a:stretch/>
        </p:blipFill>
        <p:spPr>
          <a:xfrm>
            <a:off x="-86499" y="234779"/>
            <a:ext cx="6054813" cy="6462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D0C775-0F95-8407-2F80-066097A35AA0}"/>
              </a:ext>
            </a:extLst>
          </p:cNvPr>
          <p:cNvSpPr txBox="1"/>
          <p:nvPr/>
        </p:nvSpPr>
        <p:spPr>
          <a:xfrm>
            <a:off x="6647936" y="2828835"/>
            <a:ext cx="205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BA93D"/>
                </a:solidFill>
              </a:rPr>
              <a:t>We all have Jesus </a:t>
            </a:r>
          </a:p>
          <a:p>
            <a:pPr algn="ctr"/>
            <a:r>
              <a:rPr lang="en-US" sz="2400" b="1" dirty="0">
                <a:solidFill>
                  <a:srgbClr val="FBA93D"/>
                </a:solidFill>
              </a:rPr>
              <a:t>in common</a:t>
            </a:r>
          </a:p>
        </p:txBody>
      </p:sp>
    </p:spTree>
    <p:extLst>
      <p:ext uri="{BB962C8B-B14F-4D97-AF65-F5344CB8AC3E}">
        <p14:creationId xmlns:p14="http://schemas.microsoft.com/office/powerpoint/2010/main" val="83447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623457" y="3428998"/>
            <a:ext cx="3897086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What differences might be challenges?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7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ross against a cloudy sky&#10;&#10;Description automatically generated">
            <a:extLst>
              <a:ext uri="{FF2B5EF4-FFF2-40B4-BE49-F238E27FC236}">
                <a16:creationId xmlns:a16="http://schemas.microsoft.com/office/drawing/2014/main" id="{59DB6BEB-DDB6-5FFC-16A8-2407A5AF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4" y="976257"/>
            <a:ext cx="2975705" cy="4667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erson reading a book&#10;&#10;Description automatically generated">
            <a:extLst>
              <a:ext uri="{FF2B5EF4-FFF2-40B4-BE49-F238E27FC236}">
                <a16:creationId xmlns:a16="http://schemas.microsoft.com/office/drawing/2014/main" id="{B02A6C9A-4D0B-6A09-1625-064D726E9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4" r="19969"/>
          <a:stretch/>
        </p:blipFill>
        <p:spPr>
          <a:xfrm>
            <a:off x="4320016" y="976257"/>
            <a:ext cx="4203476" cy="4663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98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197D3-1BDC-2055-7C5D-7D6D94E90C79}"/>
              </a:ext>
            </a:extLst>
          </p:cNvPr>
          <p:cNvSpPr txBox="1"/>
          <p:nvPr/>
        </p:nvSpPr>
        <p:spPr>
          <a:xfrm>
            <a:off x="2291821" y="2971281"/>
            <a:ext cx="4010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Connect:</a:t>
            </a:r>
          </a:p>
          <a:p>
            <a:r>
              <a:rPr lang="en-US" sz="2800" b="1" dirty="0"/>
              <a:t>	  Share differences.</a:t>
            </a:r>
          </a:p>
          <a:p>
            <a:r>
              <a:rPr lang="en-US" sz="2800" b="1" dirty="0"/>
              <a:t>	  Find similarities.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0A059-9ABE-0452-B403-40726031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1" t="1372" r="4260" b="63698"/>
          <a:stretch/>
        </p:blipFill>
        <p:spPr>
          <a:xfrm>
            <a:off x="5194099" y="1425539"/>
            <a:ext cx="3125280" cy="182880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9C5CC56F-4135-9DEB-D5CD-3893F9F31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30954" r="14652" b="36082"/>
          <a:stretch/>
        </p:blipFill>
        <p:spPr>
          <a:xfrm>
            <a:off x="5341927" y="4624126"/>
            <a:ext cx="2825895" cy="1737360"/>
          </a:xfrm>
          <a:prstGeom prst="round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6" name="Picture 5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21328865-09CA-E12C-A71D-BEFB1E2CF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8"/>
          <a:stretch/>
        </p:blipFill>
        <p:spPr>
          <a:xfrm>
            <a:off x="552982" y="1425536"/>
            <a:ext cx="2603461" cy="1371600"/>
          </a:xfrm>
          <a:prstGeom prst="round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D3200-F4F4-0FAE-0372-AA2859FE40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2288" r="6573" b="17733"/>
          <a:stretch/>
        </p:blipFill>
        <p:spPr>
          <a:xfrm>
            <a:off x="667265" y="4624126"/>
            <a:ext cx="3134809" cy="1779570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446B69-6C28-ECC7-2D56-E15906774E06}"/>
              </a:ext>
            </a:extLst>
          </p:cNvPr>
          <p:cNvSpPr txBox="1">
            <a:spLocks/>
          </p:cNvSpPr>
          <p:nvPr/>
        </p:nvSpPr>
        <p:spPr>
          <a:xfrm>
            <a:off x="628650" y="386512"/>
            <a:ext cx="78867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Listening to and Learning from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Each Other</a:t>
            </a:r>
          </a:p>
        </p:txBody>
      </p:sp>
    </p:spTree>
    <p:extLst>
      <p:ext uri="{BB962C8B-B14F-4D97-AF65-F5344CB8AC3E}">
        <p14:creationId xmlns:p14="http://schemas.microsoft.com/office/powerpoint/2010/main" val="6442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1247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695613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might cause social </a:t>
            </a:r>
            <a:br>
              <a:rPr lang="en-US" dirty="0"/>
            </a:br>
            <a:r>
              <a:rPr lang="en-US" dirty="0"/>
              <a:t>or cultural difficulty?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273827" y="1804302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2260" y="2731259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731260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5" y="3429000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0001" y="3429000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829693-0705-018D-9FCC-001001EAD511}"/>
              </a:ext>
            </a:extLst>
          </p:cNvPr>
          <p:cNvSpPr/>
          <p:nvPr/>
        </p:nvSpPr>
        <p:spPr>
          <a:xfrm>
            <a:off x="3273827" y="5876722"/>
            <a:ext cx="2867481" cy="442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Ephesians 4:1⎼6</a:t>
            </a:r>
          </a:p>
        </p:txBody>
      </p:sp>
    </p:spTree>
    <p:extLst>
      <p:ext uri="{BB962C8B-B14F-4D97-AF65-F5344CB8AC3E}">
        <p14:creationId xmlns:p14="http://schemas.microsoft.com/office/powerpoint/2010/main" val="2493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A41C-173C-7FA8-615F-9CF8642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4EF76-AC45-3707-A635-2621F432A011}"/>
              </a:ext>
            </a:extLst>
          </p:cNvPr>
          <p:cNvSpPr txBox="1"/>
          <p:nvPr/>
        </p:nvSpPr>
        <p:spPr>
          <a:xfrm>
            <a:off x="2258197" y="1798572"/>
            <a:ext cx="5121876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and translation using the </a:t>
            </a:r>
            <a:br>
              <a:rPr lang="en-US" sz="2400" b="1" dirty="0"/>
            </a:br>
            <a:r>
              <a:rPr lang="en-US" sz="2400" b="1" dirty="0"/>
              <a:t>MAST steps and method may be </a:t>
            </a:r>
          </a:p>
          <a:p>
            <a:pPr marL="101727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Counter-cultural</a:t>
            </a:r>
          </a:p>
          <a:p>
            <a:pPr marL="101727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Uncomfortable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6552A-6E20-B5B4-0381-4E8FCFE13559}"/>
              </a:ext>
            </a:extLst>
          </p:cNvPr>
          <p:cNvSpPr txBox="1"/>
          <p:nvPr/>
        </p:nvSpPr>
        <p:spPr>
          <a:xfrm>
            <a:off x="2131541" y="4720281"/>
            <a:ext cx="48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83A83F"/>
                </a:solidFill>
              </a:rPr>
              <a:t>What should you do?</a:t>
            </a:r>
          </a:p>
        </p:txBody>
      </p:sp>
    </p:spTree>
    <p:extLst>
      <p:ext uri="{BB962C8B-B14F-4D97-AF65-F5344CB8AC3E}">
        <p14:creationId xmlns:p14="http://schemas.microsoft.com/office/powerpoint/2010/main" val="32287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11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E637F1-F0CE-4923-A1BD-AEF5602A00C8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2036</TotalTime>
  <Words>92</Words>
  <Application>Microsoft Macintosh PowerPoint</Application>
  <PresentationFormat>On-screen Show (4:3)</PresentationFormat>
  <Paragraphs>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might cause social  or cultural difficulty?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200</cp:revision>
  <dcterms:created xsi:type="dcterms:W3CDTF">2019-03-18T18:21:25Z</dcterms:created>
  <dcterms:modified xsi:type="dcterms:W3CDTF">2023-12-18T20:26:19Z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